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1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6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0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2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5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6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9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FE5F-3533-4563-9AD2-03FA298D989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1F5B-2DD6-45B9-982D-AFE387D96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6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si.org.in/" TargetMode="External"/><Relationship Id="rId2" Type="http://schemas.openxmlformats.org/officeDocument/2006/relationships/hyperlink" Target="https://www.jic.ac.uk/microscopy/intro_EM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ewworldencyclopedia.org/entry/Electron_microscope" TargetMode="External"/><Relationship Id="rId5" Type="http://schemas.openxmlformats.org/officeDocument/2006/relationships/hyperlink" Target="http://www.explainthatstuff.com/electronmicroscopes.html" TargetMode="External"/><Relationship Id="rId4" Type="http://schemas.openxmlformats.org/officeDocument/2006/relationships/hyperlink" Target="http://www.umassmed.edu/cemf/whatise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9"/>
          <p:cNvSpPr txBox="1">
            <a:spLocks/>
          </p:cNvSpPr>
          <p:nvPr/>
        </p:nvSpPr>
        <p:spPr>
          <a:xfrm>
            <a:off x="249715" y="7343"/>
            <a:ext cx="11692569" cy="6858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99224"/>
              <a:buNone/>
              <a:defRPr sz="4266" b="0" i="0" u="none" strike="noStrike" cap="none" baseline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3pPr>
            <a:lvl4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4pPr>
            <a:lvl5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5pPr>
            <a:lvl6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6pPr>
            <a:lvl7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7pPr>
            <a:lvl8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8pPr>
            <a:lvl9pPr>
              <a:spcBef>
                <a:spcPts val="0"/>
              </a:spcBef>
              <a:buClr>
                <a:srgbClr val="333333"/>
              </a:buClr>
              <a:buSzPct val="99224"/>
              <a:defRPr sz="4266">
                <a:solidFill>
                  <a:srgbClr val="333333"/>
                </a:solidFill>
              </a:defRPr>
            </a:lvl9pPr>
          </a:lstStyle>
          <a:p>
            <a:pPr algn="ctr"/>
            <a:r>
              <a:rPr lang="en-US" sz="3200" b="1" kern="0" spc="300" dirty="0" smtClean="0">
                <a:latin typeface="Times New Roman" pitchFamily="18" charset="0"/>
                <a:cs typeface="Times New Roman" pitchFamily="18" charset="0"/>
              </a:rPr>
              <a:t>Electron Microscopy </a:t>
            </a:r>
            <a:r>
              <a:rPr lang="en-US" sz="3200" b="1" kern="0" spc="300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endParaRPr lang="en-US" sz="3200" b="1" kern="0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9715" y="930791"/>
            <a:ext cx="1179172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www.jic.ac.uk/microscopy/intro_EM.html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http://www.emsi.org.in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http://www.umassmed.edu/cemf/whatisem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www.explainthatstuff.com/electronmicroscopes.html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www.newworldencyclopedia.org/entry/Electron_microscope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zoologyhod</dc:creator>
  <cp:lastModifiedBy>zoologyhod</cp:lastModifiedBy>
  <cp:revision>10</cp:revision>
  <dcterms:created xsi:type="dcterms:W3CDTF">2017-08-05T05:22:42Z</dcterms:created>
  <dcterms:modified xsi:type="dcterms:W3CDTF">2017-08-05T06:22:48Z</dcterms:modified>
</cp:coreProperties>
</file>